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81" r:id="rId4"/>
    <p:sldId id="283" r:id="rId5"/>
    <p:sldId id="282" r:id="rId6"/>
    <p:sldId id="284" r:id="rId7"/>
    <p:sldId id="285" r:id="rId8"/>
    <p:sldId id="316" r:id="rId9"/>
    <p:sldId id="292" r:id="rId10"/>
    <p:sldId id="293" r:id="rId11"/>
    <p:sldId id="294" r:id="rId12"/>
    <p:sldId id="295" r:id="rId13"/>
    <p:sldId id="297" r:id="rId14"/>
    <p:sldId id="299" r:id="rId15"/>
    <p:sldId id="300" r:id="rId16"/>
    <p:sldId id="301" r:id="rId17"/>
    <p:sldId id="302" r:id="rId18"/>
    <p:sldId id="277" r:id="rId19"/>
    <p:sldId id="303" r:id="rId20"/>
    <p:sldId id="304" r:id="rId21"/>
    <p:sldId id="305" r:id="rId22"/>
    <p:sldId id="313" r:id="rId23"/>
    <p:sldId id="308" r:id="rId24"/>
    <p:sldId id="309" r:id="rId25"/>
    <p:sldId id="310" r:id="rId26"/>
    <p:sldId id="291" r:id="rId27"/>
    <p:sldId id="311" r:id="rId28"/>
    <p:sldId id="314" r:id="rId29"/>
    <p:sldId id="315" r:id="rId30"/>
    <p:sldId id="31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A0DB-8C6F-462A-AA88-69EF43012C8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1C10-5292-421C-BB22-7BC0F9375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1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5FBF-C185-4075-8499-1C5F25171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7FBD-390A-43B0-8DB5-DEDCFD55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A70BE-6435-4588-B437-D1594E36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DB3-5B3B-4AC8-BD44-6A509B787F3A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DAE6B-0318-4E60-86AC-67DF003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3835-D8E1-4397-9E1B-57A8B57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DC4F-7F7E-463C-BA7A-B89646A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3046-D9B3-4C52-8D0F-C2019408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EC9DF-8CF7-4CCC-81A6-E8FD296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A3F0-087E-4827-96BC-2698096D500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EB5A1-20BD-4AA4-AAE2-56226049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5047-5F25-4AE1-9421-21932261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9389C7-0CA6-432D-A1E3-049C14E0D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0FC7E-2C2E-48AC-8E6E-9423F8E3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B942-E575-4919-9BA2-3659B42C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BA1-B82B-43BC-AF92-0AAC480A904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CDEFF-2062-48D6-A451-7DC0D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EB5D1-87E1-437E-A6F9-ADBA42C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A76C-ACFD-4ABA-A9FA-90E5B50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D45E5-0DA3-4946-8D2E-CDD1DB5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FCAE-A149-45E2-B0B5-0A0D762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F380-F8F1-47CE-A7C8-CE05B8AFA577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F27E-D4EC-4713-A6A2-3BD470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DFDB5-53F0-4155-9087-C4D0CF9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AE57-FEC0-4235-A54F-826CC89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37D9F-FF83-4AA4-ADC7-F316CB58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4ED07-6099-4488-B68C-930A1B1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3B15-4626-49DB-81EB-669AB7210480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D527C-3A12-4565-8C4A-A0A59CF2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F87D3-B4BB-4B0D-854F-BFFE7A0A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6A40-C6E9-4A35-8919-E70A575C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8C765-C645-4C6E-818D-BD0B54F39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71BC-3D50-4CA6-8A80-DDA5763D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FD37-6A18-4D26-95BD-62754BF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331C-1658-40AC-B5A5-1E4CDCD38D7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99344-F116-4FB6-BEDD-28437EAB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3D871-4F02-4368-A109-DBE61D46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D44C-8462-4CED-A656-BEBAEC9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E19D1-7479-4DE1-ACF4-9A75F9D3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6A676-AE51-426D-B6E1-CE15CBE11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3F374-4A36-4CC6-A1BD-219A258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F718C-747E-41A9-A518-4D584D3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0DE63-7FBB-481E-9530-2C0F0FD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A2C6-6263-482F-9A22-DB7D64679408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C21D99-A8B5-4FF2-A612-0EEB7AE6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80358-3949-45C1-86DE-CF9F5661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0204-8190-44D2-B1E3-16598633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9B00F5-FE81-4034-8EFC-7A90E2FD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E951-D4B5-4DF5-9429-171DC42C8B8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7B8C4-DB0C-46F6-88CF-AE33334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40E0-E031-4018-9697-1CC2F041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3A7C3-EFE9-48D2-AFB8-6253376A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9FE-C000-45F5-9E07-359919692112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F2B01F-E9F7-4A93-A8E1-1A009BC6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80CA-E2D9-4E6E-8DB3-5B065BA0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B2FE8-5DA4-40CE-8AFB-BE07CB91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00D1-AA48-423A-B755-9E609BF0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AE679-967E-422A-A8F8-FB552D5C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48DED-CFDA-4997-83F8-C4AEB48A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872D-864F-4DC6-B163-297C5E9644B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E8751-8134-42F8-B21D-CF8EB6DD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6C7C2-7C96-46AB-A6D1-056D1EEF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F40A-D5B7-472C-97C4-5142696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798649-FF30-4967-A477-62F8005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A7B41-65D4-4385-A501-108AAB17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49A2E-A96A-440B-8D62-7A7B68F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69B-962D-4387-8322-F333BA44FB5E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35D0-7329-4359-B4D5-4FA0AE4A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912BC-7BEF-4AF6-8FDB-F098CCC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2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D99FC7-CBB8-4EEA-9263-E95CCF1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00E9-B4E0-45A4-BAC9-AF74374A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038E3-4343-4549-803B-CC3175F42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2B9B-2658-4C08-AE13-B965FE3E686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CA99-4BCB-46FD-A2E0-0E6E4251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E00D4-8DC0-4C6D-B407-A5706D04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7BCC4-CF7E-46EE-ACE2-42B86FC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80BF36-58B2-4503-A3E3-F709D310941A}"/>
              </a:ext>
            </a:extLst>
          </p:cNvPr>
          <p:cNvSpPr txBox="1">
            <a:spLocks/>
          </p:cNvSpPr>
          <p:nvPr/>
        </p:nvSpPr>
        <p:spPr>
          <a:xfrm>
            <a:off x="1310823" y="1739827"/>
            <a:ext cx="93596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</a:rPr>
              <a:t>Image crawling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with a webcam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recognition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Region of Interest (ROI)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Send photo to app in real time</a:t>
            </a:r>
          </a:p>
        </p:txBody>
      </p:sp>
    </p:spTree>
    <p:extLst>
      <p:ext uri="{BB962C8B-B14F-4D97-AF65-F5344CB8AC3E}">
        <p14:creationId xmlns:p14="http://schemas.microsoft.com/office/powerpoint/2010/main" val="100914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수행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F74F6-079E-4668-9AE8-44F366F9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54" y="2549897"/>
            <a:ext cx="3533898" cy="240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452728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6FDF6C-2789-472E-A12C-90F839B5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88" y="1880629"/>
            <a:ext cx="5357112" cy="37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07B91-BA5D-48D3-A5BC-12D82A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1BB0A2-9A50-4C29-8125-F763CE66C5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BC0C-DBE7-4525-B33C-089E6F17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F3ED892-10FB-4904-B52A-05B5EDF9C32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0B56C49-F350-4693-B278-2794E7F9E175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0C4E81-3518-4104-A2AB-BA46CB6D3D8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B3C0F-EAD2-46E9-88BB-8824E225CF3C}"/>
              </a:ext>
            </a:extLst>
          </p:cNvPr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6F94AA-D87E-4353-AC7B-313E1150D4E4}"/>
                </a:ext>
              </a:extLst>
            </p:cNvPr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22B0C-C569-4973-9515-79C6470E786A}"/>
                </a:ext>
              </a:extLst>
            </p:cNvPr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A638A1C8-7591-4FC4-8953-70A16889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3C6B0-C292-42DF-A6AE-0139D8AF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5F397-8409-446F-BD59-07EFEA8D3AE3}"/>
              </a:ext>
            </a:extLst>
          </p:cNvPr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001D-5DD5-4883-B319-71E8E30F83B4}"/>
              </a:ext>
            </a:extLst>
          </p:cNvPr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</p:spTree>
    <p:extLst>
      <p:ext uri="{BB962C8B-B14F-4D97-AF65-F5344CB8AC3E}">
        <p14:creationId xmlns:p14="http://schemas.microsoft.com/office/powerpoint/2010/main" val="361988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B157384B-9B58-4B2A-9CD1-1BF625F5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82FC20-174B-4F80-9F10-382197E7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9EC13-7BC6-4236-B97A-1829BB0064AB}"/>
              </a:ext>
            </a:extLst>
          </p:cNvPr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47516-AEE3-46ED-A453-79B38AAA2439}"/>
              </a:ext>
            </a:extLst>
          </p:cNvPr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659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13BB888-51CC-452C-A9A7-EE81A17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A51644-B0E9-43B0-8119-227FE3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FAA81A-8DB3-4073-BE76-198B54B64A83}"/>
              </a:ext>
            </a:extLst>
          </p:cNvPr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A2C6-F05E-4DE5-80FD-F5B2104F4097}"/>
              </a:ext>
            </a:extLst>
          </p:cNvPr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935B7-F1AE-482C-8D84-FC0C342672C2}"/>
              </a:ext>
            </a:extLst>
          </p:cNvPr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https://www.today.com/parents/most-popular-baby-names-2016-t111499 </a:t>
            </a:r>
          </a:p>
        </p:txBody>
      </p:sp>
    </p:spTree>
    <p:extLst>
      <p:ext uri="{BB962C8B-B14F-4D97-AF65-F5344CB8AC3E}">
        <p14:creationId xmlns:p14="http://schemas.microsoft.com/office/powerpoint/2010/main" val="6124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4F5A7177-437F-4E08-8C89-AB3749AB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7" y="1835296"/>
            <a:ext cx="4804730" cy="3831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4B85F-4AB3-4669-9849-8F1BC3D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98" y="1835296"/>
            <a:ext cx="4804733" cy="38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95B1A-F9A6-4E86-8D15-E82CD18B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3" y="1830725"/>
            <a:ext cx="4742826" cy="37824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C8BA0-B89B-4244-B555-0017841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53" y="1830725"/>
            <a:ext cx="4757146" cy="3793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4AC7DA-6D41-4CB8-AEDD-EF584929016B}"/>
              </a:ext>
            </a:extLst>
          </p:cNvPr>
          <p:cNvSpPr txBox="1"/>
          <p:nvPr/>
        </p:nvSpPr>
        <p:spPr>
          <a:xfrm>
            <a:off x="770389" y="6022487"/>
            <a:ext cx="985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얼굴의 일부분이 가려지거나 정면이 아닌 측면을 응시한 경우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얼굴 검출 불가능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4247"/>
            <a:ext cx="8953443" cy="53301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717040" y="320544"/>
            <a:ext cx="9130263" cy="69947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Google Cloud Vision API </a:t>
            </a:r>
            <a:r>
              <a:rPr lang="ko-KR" altLang="en-US" sz="3600" dirty="0"/>
              <a:t>사용하여 성능 보완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170BD5-15EE-4A03-A932-E1DFEE7076D2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AB6C4F23-55A1-4A10-ACE7-A5B72E28573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227B3F-77FE-4A75-8E2A-6B487C6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56161B-E646-4F48-A061-FF3191695B0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https://cloud.google.com/vision/docs/detecting-faces</a:t>
            </a:r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9A567-70A1-4566-8E5D-EAE74D9F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75" y="1155710"/>
            <a:ext cx="3487215" cy="4880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F369E-DF9A-46D2-9BC3-84D516989BE6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820162-FE65-41F1-B6C8-962F098B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17" y="1155710"/>
            <a:ext cx="3487216" cy="4880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F89F0-9C06-4232-A6E3-832790DF165D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848CC-D685-421C-AC7A-490746C05172}"/>
              </a:ext>
            </a:extLst>
          </p:cNvPr>
          <p:cNvSpPr txBox="1"/>
          <p:nvPr/>
        </p:nvSpPr>
        <p:spPr>
          <a:xfrm>
            <a:off x="6984626" y="6097508"/>
            <a:ext cx="379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sz="1800" dirty="0"/>
              <a:t>사용 결과</a:t>
            </a:r>
          </a:p>
        </p:txBody>
      </p:sp>
    </p:spTree>
    <p:extLst>
      <p:ext uri="{BB962C8B-B14F-4D97-AF65-F5344CB8AC3E}">
        <p14:creationId xmlns:p14="http://schemas.microsoft.com/office/powerpoint/2010/main" val="283639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236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주제 선정 동기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한계점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8BB81-4C46-41DE-9468-AA56D794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3392"/>
            <a:ext cx="3525877" cy="4917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7210C5-8C17-48E3-98B6-20EFCED91B25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71E789-A986-4299-9187-36B09D53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16" y="1163392"/>
            <a:ext cx="3525875" cy="49178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A59AA9-AB9F-4079-B065-86BDB1E92816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F898E-0B5C-4ECB-82FC-23E9820164C8}"/>
              </a:ext>
            </a:extLst>
          </p:cNvPr>
          <p:cNvSpPr txBox="1"/>
          <p:nvPr/>
        </p:nvSpPr>
        <p:spPr>
          <a:xfrm>
            <a:off x="6875486" y="6092571"/>
            <a:ext cx="379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sz="1800" dirty="0"/>
              <a:t>사용 결과</a:t>
            </a:r>
          </a:p>
        </p:txBody>
      </p:sp>
    </p:spTree>
    <p:extLst>
      <p:ext uri="{BB962C8B-B14F-4D97-AF65-F5344CB8AC3E}">
        <p14:creationId xmlns:p14="http://schemas.microsoft.com/office/powerpoint/2010/main" val="5700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7E57-938A-4DF6-B6BE-D9CBEC27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08" y="2030180"/>
            <a:ext cx="3895002" cy="3056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2929A-8F23-42A3-91A8-B30B679C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86" y="2030180"/>
            <a:ext cx="3895001" cy="3056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34E43B-FB28-4A3B-AA2D-29869CFFBA15}"/>
              </a:ext>
            </a:extLst>
          </p:cNvPr>
          <p:cNvSpPr txBox="1"/>
          <p:nvPr/>
        </p:nvSpPr>
        <p:spPr>
          <a:xfrm>
            <a:off x="414796" y="54331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58E0D-D174-466C-ADEE-06026D1AF5F2}"/>
              </a:ext>
            </a:extLst>
          </p:cNvPr>
          <p:cNvSpPr txBox="1"/>
          <p:nvPr/>
        </p:nvSpPr>
        <p:spPr>
          <a:xfrm>
            <a:off x="6875486" y="5412086"/>
            <a:ext cx="379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sz="1800" dirty="0"/>
              <a:t>사용 결과</a:t>
            </a:r>
          </a:p>
        </p:txBody>
      </p:sp>
    </p:spTree>
    <p:extLst>
      <p:ext uri="{BB962C8B-B14F-4D97-AF65-F5344CB8AC3E}">
        <p14:creationId xmlns:p14="http://schemas.microsoft.com/office/powerpoint/2010/main" val="311682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8945" r="3318"/>
          <a:stretch/>
        </p:blipFill>
        <p:spPr>
          <a:xfrm>
            <a:off x="872782" y="1771008"/>
            <a:ext cx="10259291" cy="39263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58662" y="4917536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905562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Emotion recognition </a:t>
            </a:r>
            <a:r>
              <a:rPr lang="ko-KR" altLang="en-US" sz="3600" dirty="0"/>
              <a:t>수행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  <p:extLst>
      <p:ext uri="{BB962C8B-B14F-4D97-AF65-F5344CB8AC3E}">
        <p14:creationId xmlns:p14="http://schemas.microsoft.com/office/powerpoint/2010/main" val="14509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8A348A-7F8D-4C5D-B374-BD0F65C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BFDCC-9E24-432C-AFBF-0BE778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1704783"/>
            <a:ext cx="4467797" cy="426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A3803-B3C4-4307-BE3E-308C333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71" y="1608669"/>
            <a:ext cx="3675523" cy="42620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CEB488-FC71-4064-A729-07AD687EBFB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8C8FD675-FF86-45E7-8085-3FC82139558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C28171-6BE2-43A1-8637-ADBC51D42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4F8D27A-932F-4D1D-8201-576BFA5C8D1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D0DB33-F2C5-4381-8641-B14FB1D0555A}"/>
              </a:ext>
            </a:extLst>
          </p:cNvPr>
          <p:cNvGrpSpPr/>
          <p:nvPr/>
        </p:nvGrpSpPr>
        <p:grpSpPr>
          <a:xfrm>
            <a:off x="1655071" y="2110936"/>
            <a:ext cx="3065396" cy="435375"/>
            <a:chOff x="1655071" y="2110936"/>
            <a:chExt cx="3065396" cy="4353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8D88B7C-C358-431D-8B93-F2289600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092" y="2110936"/>
              <a:ext cx="435375" cy="435375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F02D3D3-3A4D-4739-A116-834424FE9B5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71" y="2490323"/>
              <a:ext cx="2630021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85C2F7-79EB-4FD7-BCC6-93458D6FE854}"/>
              </a:ext>
            </a:extLst>
          </p:cNvPr>
          <p:cNvGrpSpPr/>
          <p:nvPr/>
        </p:nvGrpSpPr>
        <p:grpSpPr>
          <a:xfrm>
            <a:off x="6361542" y="2191619"/>
            <a:ext cx="2912995" cy="435375"/>
            <a:chOff x="6361542" y="2191619"/>
            <a:chExt cx="2912995" cy="4353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72EC7A-EF07-426D-98AE-61D04CF7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F1A9B39-D1EA-48F0-A96B-B7EE05678107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699B5-80C0-4C84-9617-09FFDD27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D1489-4878-4C54-9D88-DCC4E64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1" y="1477968"/>
            <a:ext cx="4600085" cy="4600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F5A00-D8B3-4ECC-BA3F-C052F4A4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5" y="1569049"/>
            <a:ext cx="3755172" cy="46000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B7FD5A-0C40-40DC-A64A-F330BA88287E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FAFA539-3C29-4D78-8BF4-02AEA2881F7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58A23EF-E358-4D83-BDF9-994F771A24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B039E90-ADA9-40DA-B8AD-2B99B61FF7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64E0AC-B6F5-45B2-863E-A5FEF56E9394}"/>
              </a:ext>
            </a:extLst>
          </p:cNvPr>
          <p:cNvGrpSpPr/>
          <p:nvPr/>
        </p:nvGrpSpPr>
        <p:grpSpPr>
          <a:xfrm>
            <a:off x="1457848" y="2030254"/>
            <a:ext cx="3589281" cy="435375"/>
            <a:chOff x="6361542" y="2191619"/>
            <a:chExt cx="2912995" cy="4353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C7745-AC45-4A8C-BDF2-5A2A5414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F8D1AE-8C9A-4E1D-9F0C-894D397BA731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29BB11-F751-4931-82D8-EC6FC3769D5D}"/>
              </a:ext>
            </a:extLst>
          </p:cNvPr>
          <p:cNvGrpSpPr/>
          <p:nvPr/>
        </p:nvGrpSpPr>
        <p:grpSpPr>
          <a:xfrm>
            <a:off x="6815960" y="2119901"/>
            <a:ext cx="3251406" cy="435375"/>
            <a:chOff x="6361542" y="2191619"/>
            <a:chExt cx="2912995" cy="435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466455-A822-4D24-B9D0-AC68584A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5C8B09-1F9D-4897-98B6-BBD9DFB9665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3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AC933-70BB-465E-BBC1-C68051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B3B0C-4A11-43FD-952D-79C3FA0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70" y="1861656"/>
            <a:ext cx="4116438" cy="3686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A3D9B-E5E0-4853-9BA3-90269101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3" y="1833686"/>
            <a:ext cx="4043257" cy="399751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6A440E7-5748-4465-8B3D-9E8602A321B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85EF365-3902-4C3F-AB32-926BB5F98383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D9D40F-3C8F-4E03-B7E1-67DB35E6E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00C66B68-889C-41DA-A238-E04E30C78C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7A7A7C7-8311-434D-B5B4-D8184B1DABE8}"/>
              </a:ext>
            </a:extLst>
          </p:cNvPr>
          <p:cNvCxnSpPr>
            <a:cxnSpLocks/>
          </p:cNvCxnSpPr>
          <p:nvPr/>
        </p:nvCxnSpPr>
        <p:spPr>
          <a:xfrm>
            <a:off x="1493885" y="2477925"/>
            <a:ext cx="2585056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C4AB23-0831-4B7F-8675-2C6F7F197D3B}"/>
              </a:ext>
            </a:extLst>
          </p:cNvPr>
          <p:cNvGrpSpPr/>
          <p:nvPr/>
        </p:nvGrpSpPr>
        <p:grpSpPr>
          <a:xfrm>
            <a:off x="6484646" y="2671147"/>
            <a:ext cx="2998641" cy="435375"/>
            <a:chOff x="6361542" y="2191619"/>
            <a:chExt cx="2912995" cy="4353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5C5694-56A6-400F-B018-8BFFB4F8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05F5D0E-161E-45E0-9301-3DF25603089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CCE39D-E0BC-41AF-B7A6-698144E49E98}"/>
              </a:ext>
            </a:extLst>
          </p:cNvPr>
          <p:cNvGrpSpPr/>
          <p:nvPr/>
        </p:nvGrpSpPr>
        <p:grpSpPr>
          <a:xfrm>
            <a:off x="1493885" y="2707236"/>
            <a:ext cx="3369276" cy="435375"/>
            <a:chOff x="6361542" y="2191619"/>
            <a:chExt cx="2912995" cy="4353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4C0DAE-100D-45D4-964E-8AF7E17ED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1C4318-D1A6-4872-9A89-8E2DB87D3FD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1" y="308022"/>
            <a:ext cx="8215032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API</a:t>
            </a:r>
            <a:r>
              <a:rPr lang="ko-KR" altLang="en-US" sz="3600" dirty="0"/>
              <a:t>의 한계점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F6DB-7243-4109-875C-5D30CF72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68"/>
            <a:ext cx="3229675" cy="3725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4B276-D753-4872-BBA4-BD8828FD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548" y="1825668"/>
            <a:ext cx="3141190" cy="37391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API</a:t>
            </a:r>
            <a:r>
              <a:rPr lang="ko-KR" altLang="en-US" sz="3200" dirty="0"/>
              <a:t>의 한계점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55655-C1CA-43C6-ABF9-99E5D2F9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76" y="2400656"/>
            <a:ext cx="3307128" cy="2589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856A4-EEB6-4718-878B-700980C7F8D8}"/>
              </a:ext>
            </a:extLst>
          </p:cNvPr>
          <p:cNvSpPr txBox="1"/>
          <p:nvPr/>
        </p:nvSpPr>
        <p:spPr>
          <a:xfrm>
            <a:off x="3872204" y="5831205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모두 </a:t>
            </a:r>
            <a:r>
              <a:rPr lang="en-US" altLang="ko-KR" dirty="0">
                <a:solidFill>
                  <a:srgbClr val="FF0000"/>
                </a:solidFill>
              </a:rPr>
              <a:t>“VERY_UNLIKELY”</a:t>
            </a:r>
            <a:r>
              <a:rPr lang="ko-KR" altLang="en-US" dirty="0">
                <a:solidFill>
                  <a:srgbClr val="FF0000"/>
                </a:solidFill>
              </a:rPr>
              <a:t>로 표현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수치로 표현되지 않음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낮은 정확도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6F117-332B-4697-AB8D-E38671702346}"/>
              </a:ext>
            </a:extLst>
          </p:cNvPr>
          <p:cNvSpPr/>
          <p:nvPr/>
        </p:nvSpPr>
        <p:spPr>
          <a:xfrm>
            <a:off x="838200" y="2094202"/>
            <a:ext cx="3229675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614A1D-FC3B-4766-9A75-434943FFF806}"/>
              </a:ext>
            </a:extLst>
          </p:cNvPr>
          <p:cNvSpPr/>
          <p:nvPr/>
        </p:nvSpPr>
        <p:spPr>
          <a:xfrm>
            <a:off x="4491724" y="2591345"/>
            <a:ext cx="2818973" cy="81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0F184-4AFD-412F-BCE9-451C46703411}"/>
              </a:ext>
            </a:extLst>
          </p:cNvPr>
          <p:cNvSpPr/>
          <p:nvPr/>
        </p:nvSpPr>
        <p:spPr>
          <a:xfrm>
            <a:off x="8356050" y="2138480"/>
            <a:ext cx="3141190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496AB-675B-40E6-95B4-7A00D59B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" r="19456"/>
          <a:stretch/>
        </p:blipFill>
        <p:spPr>
          <a:xfrm>
            <a:off x="6162489" y="1916017"/>
            <a:ext cx="5447039" cy="4363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8012C7-1FD7-44C5-B18C-3C4796920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25" r="19473" b="-1"/>
          <a:stretch/>
        </p:blipFill>
        <p:spPr>
          <a:xfrm>
            <a:off x="584785" y="1739827"/>
            <a:ext cx="4569385" cy="448807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5877A5-A6F3-42DA-9773-B61976B05DD1}"/>
              </a:ext>
            </a:extLst>
          </p:cNvPr>
          <p:cNvCxnSpPr>
            <a:cxnSpLocks/>
          </p:cNvCxnSpPr>
          <p:nvPr/>
        </p:nvCxnSpPr>
        <p:spPr>
          <a:xfrm>
            <a:off x="5405902" y="3732308"/>
            <a:ext cx="5048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A654C8D1-EA19-48F3-B5EE-87D38B1D988A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관심영역</a:t>
            </a:r>
            <a:r>
              <a:rPr lang="en-US" altLang="ko-KR" sz="3600" dirty="0"/>
              <a:t>(ROI)</a:t>
            </a:r>
            <a:r>
              <a:rPr lang="ko-KR" altLang="en-US" sz="3600" dirty="0"/>
              <a:t> 저장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C8C741-B0AC-4BFB-8A98-01A0A0E3B0A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B1DE22E-0E57-4AA3-9806-374F57A1588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49D4A-777A-494F-B2DF-FDDC307FBB5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574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향후 계획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39302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348753" y="365126"/>
            <a:ext cx="7942730" cy="66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4AD22A-8F4B-4D0F-81CE-3B6141FD21F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E446A026-3CB6-4FF2-87B7-C72B677F37B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소개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852FED-FA83-491A-BE48-D73EE68AD9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0D73F-0B7F-4CE3-8E7D-C09CB98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93DE8-6EAB-4911-BA86-3F86020C476A}"/>
              </a:ext>
            </a:extLst>
          </p:cNvPr>
          <p:cNvSpPr txBox="1"/>
          <p:nvPr/>
        </p:nvSpPr>
        <p:spPr>
          <a:xfrm>
            <a:off x="3825948" y="3075057"/>
            <a:ext cx="4540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04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04002" y="389428"/>
            <a:ext cx="7978516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미숙아</a:t>
            </a:r>
            <a:r>
              <a:rPr lang="en-US" altLang="ko-KR" sz="3300" dirty="0"/>
              <a:t> / </a:t>
            </a:r>
            <a:r>
              <a:rPr lang="ko-KR" altLang="en-US" sz="3300" dirty="0"/>
              <a:t>조산아의 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494CD9-D3B5-4D81-B0AF-97F817D9E411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AE84CCF0-6A15-4BCF-B23D-312B383C73FD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1275EB-DF1A-4CA9-A434-EB735008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6"/>
            <a:ext cx="10515600" cy="648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2019</a:t>
            </a:r>
            <a:r>
              <a:rPr lang="ko-KR" altLang="en-US" sz="3300" dirty="0"/>
              <a:t>년 출생 통계</a:t>
            </a:r>
            <a:r>
              <a:rPr lang="en-US" altLang="ko-KR" sz="3300" dirty="0"/>
              <a:t>(</a:t>
            </a:r>
            <a:r>
              <a:rPr lang="ko-KR" altLang="en-US" sz="3300" dirty="0"/>
              <a:t>전국</a:t>
            </a:r>
            <a:r>
              <a:rPr lang="en-US" altLang="ko-KR" sz="3300" dirty="0"/>
              <a:t>)</a:t>
            </a:r>
            <a:endParaRPr lang="ko-KR" altLang="en-US" sz="3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B8BB63-7E33-43B4-88BC-50F33CA4724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AECF5B79-2634-4614-98A8-DA8DF6024E90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24F5CC-8340-42D5-98F9-D7EBEFC2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6"/>
            <a:ext cx="10515600" cy="66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출생아</a:t>
            </a:r>
            <a:r>
              <a:rPr lang="en-US" altLang="ko-KR" sz="3300" dirty="0"/>
              <a:t> </a:t>
            </a:r>
            <a:r>
              <a:rPr lang="ko-KR" altLang="en-US" sz="33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CB9AD6-0E10-495E-AE95-04065121388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CF863D73-D661-4DE3-AF29-C91EBCF2F97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A585AA-B9FC-45B9-8027-A05EB5AA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06F460-4F7C-4EE0-BF6D-F9E567A54DC8}"/>
              </a:ext>
            </a:extLst>
          </p:cNvPr>
          <p:cNvSpPr/>
          <p:nvPr/>
        </p:nvSpPr>
        <p:spPr>
          <a:xfrm>
            <a:off x="1802282" y="2546150"/>
            <a:ext cx="8578847" cy="1031132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출생아 수 감소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조산아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미숙아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수 증가</a:t>
            </a:r>
          </a:p>
        </p:txBody>
      </p: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3834" y="1860997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2558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014528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142288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436928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5840801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53AE6E-AC93-4886-9081-EB9993B28C05}"/>
              </a:ext>
            </a:extLst>
          </p:cNvPr>
          <p:cNvGrpSpPr/>
          <p:nvPr/>
        </p:nvGrpSpPr>
        <p:grpSpPr>
          <a:xfrm>
            <a:off x="4320909" y="2785219"/>
            <a:ext cx="3132666" cy="2805938"/>
            <a:chOff x="4356769" y="2785219"/>
            <a:chExt cx="3132666" cy="28059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154F7-7B06-4F3E-A173-D235992EA1BD}"/>
                </a:ext>
              </a:extLst>
            </p:cNvPr>
            <p:cNvSpPr txBox="1"/>
            <p:nvPr/>
          </p:nvSpPr>
          <p:spPr>
            <a:xfrm>
              <a:off x="4356769" y="4721367"/>
              <a:ext cx="3132666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/>
                <a:t>어린이중환자실에</a:t>
              </a:r>
              <a:r>
                <a:rPr lang="ko-KR" altLang="en-US" dirty="0"/>
                <a:t> 입원 및 인큐베이터 생활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A9F819-F2C8-401F-A71B-AC022491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48" y="2785219"/>
              <a:ext cx="1603707" cy="160370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DD36FE-44F9-4C98-8700-998009966A6F}"/>
              </a:ext>
            </a:extLst>
          </p:cNvPr>
          <p:cNvGrpSpPr/>
          <p:nvPr/>
        </p:nvGrpSpPr>
        <p:grpSpPr>
          <a:xfrm>
            <a:off x="7903175" y="3095786"/>
            <a:ext cx="3822290" cy="2495371"/>
            <a:chOff x="7912510" y="3234286"/>
            <a:chExt cx="3822290" cy="24953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8FB803-886F-4C19-B792-3B0734115655}"/>
                </a:ext>
              </a:extLst>
            </p:cNvPr>
            <p:cNvSpPr txBox="1"/>
            <p:nvPr/>
          </p:nvSpPr>
          <p:spPr>
            <a:xfrm>
              <a:off x="7912510" y="4859867"/>
              <a:ext cx="382229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면회 가능 날짜 및 시간 제한적 및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ko-KR" altLang="en-US" dirty="0"/>
                <a:t>가족들의 불안감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BE9793-32E5-4EC1-9735-797CDFFC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487" y="3234286"/>
              <a:ext cx="1250336" cy="1250336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1A3CC2-1ABC-4B47-8871-0C987CC9D16A}"/>
              </a:ext>
            </a:extLst>
          </p:cNvPr>
          <p:cNvGrpSpPr/>
          <p:nvPr/>
        </p:nvGrpSpPr>
        <p:grpSpPr>
          <a:xfrm>
            <a:off x="631177" y="2903025"/>
            <a:ext cx="3132666" cy="2196378"/>
            <a:chOff x="631177" y="3032821"/>
            <a:chExt cx="3132666" cy="21963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1F7EFA-B534-49B1-8364-7F88C558D1B0}"/>
                </a:ext>
              </a:extLst>
            </p:cNvPr>
            <p:cNvSpPr txBox="1"/>
            <p:nvPr/>
          </p:nvSpPr>
          <p:spPr>
            <a:xfrm>
              <a:off x="631177" y="4859867"/>
              <a:ext cx="313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미숙아</a:t>
              </a:r>
              <a:r>
                <a:rPr lang="en-US" altLang="ko-KR" dirty="0"/>
                <a:t>(</a:t>
              </a:r>
              <a:r>
                <a:rPr lang="ko-KR" altLang="en-US" dirty="0"/>
                <a:t>조산아</a:t>
              </a:r>
              <a:r>
                <a:rPr lang="en-US" altLang="ko-KR" dirty="0"/>
                <a:t>)</a:t>
              </a:r>
              <a:r>
                <a:rPr lang="ko-KR" altLang="en-US" dirty="0"/>
                <a:t> 수 증가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832485-7772-4791-AAE5-C6E191CC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47" y="3032821"/>
              <a:ext cx="1377716" cy="137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35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26" y="3083242"/>
            <a:ext cx="11212748" cy="27479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/>
              <a:t>아기의 눈부신 순간들을 부모님이 간직할 수 있도록</a:t>
            </a:r>
            <a:r>
              <a:rPr lang="en-US" altLang="ko-KR" sz="2400" dirty="0"/>
              <a:t>, </a:t>
            </a:r>
            <a:r>
              <a:rPr lang="ko-KR" altLang="en-US" sz="2400" dirty="0"/>
              <a:t>아기를 실시간으로 촬영하면서 웃는 순간을 인식하고 사진을 찍어 앱을 통해 부모님께 전송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9F4E58-513E-47A6-94AB-56BD87DD563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8994AF6A-75EE-4827-AB48-A934B9C2481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683282B-39C1-471E-B3D7-6A53264F0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864</Words>
  <Application>Microsoft Office PowerPoint</Application>
  <PresentationFormat>와이드스크린</PresentationFormat>
  <Paragraphs>152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32</cp:revision>
  <dcterms:created xsi:type="dcterms:W3CDTF">2020-12-20T06:39:37Z</dcterms:created>
  <dcterms:modified xsi:type="dcterms:W3CDTF">2020-12-20T14:12:27Z</dcterms:modified>
</cp:coreProperties>
</file>